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2496" y="77"/>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24/02/2023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64536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24/02/2023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406379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24/02/2023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3806110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smtClean="0"/>
              <a:t>Key</a:t>
            </a:r>
            <a:r>
              <a:rPr lang="en-US" baseline="0" dirty="0" smtClean="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smtClean="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smtClean="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16" name="Picture 4"/>
          <p:cNvPicPr>
            <a:picLocks noChangeAspect="1" noChangeArrowheads="1"/>
          </p:cNvPicPr>
          <p:nvPr userDrawn="1"/>
        </p:nvPicPr>
        <p:blipFill>
          <a:blip r:embed="rId2" cstate="print"/>
          <a:srcRect/>
          <a:stretch>
            <a:fillRect/>
          </a:stretch>
        </p:blipFill>
        <p:spPr bwMode="auto">
          <a:xfrm>
            <a:off x="114350" y="135203"/>
            <a:ext cx="1505296" cy="1469700"/>
          </a:xfrm>
          <a:prstGeom prst="rect">
            <a:avLst/>
          </a:prstGeom>
          <a:noFill/>
          <a:ln w="9525">
            <a:noFill/>
            <a:miter lim="800000"/>
            <a:headEnd/>
            <a:tailEnd/>
          </a:ln>
        </p:spPr>
      </p:pic>
    </p:spTree>
    <p:extLst>
      <p:ext uri="{BB962C8B-B14F-4D97-AF65-F5344CB8AC3E}">
        <p14:creationId xmlns:p14="http://schemas.microsoft.com/office/powerpoint/2010/main" val="23985888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C49EF9-D897-49D4-9344-84546793B213}" type="datetimeFigureOut">
              <a:rPr lang="en-GB" smtClean="0"/>
              <a:t>24/02/2023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1040605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C49EF9-D897-49D4-9344-84546793B213}" type="datetimeFigureOut">
              <a:rPr lang="en-GB" smtClean="0"/>
              <a:t>24/02/2023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64655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C49EF9-D897-49D4-9344-84546793B213}" type="datetimeFigureOut">
              <a:rPr lang="en-GB" smtClean="0"/>
              <a:t>24/02/2023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349144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C49EF9-D897-49D4-9344-84546793B213}" type="datetimeFigureOut">
              <a:rPr lang="en-GB" smtClean="0"/>
              <a:t>24/02/2023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4121815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CC49EF9-D897-49D4-9344-84546793B213}" type="datetimeFigureOut">
              <a:rPr lang="en-GB" smtClean="0"/>
              <a:t>24/02/2023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415162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49EF9-D897-49D4-9344-84546793B213}" type="datetimeFigureOut">
              <a:rPr lang="en-GB" smtClean="0"/>
              <a:t>24/02/2023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153782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C49EF9-D897-49D4-9344-84546793B213}" type="datetimeFigureOut">
              <a:rPr lang="en-GB" smtClean="0"/>
              <a:t>24/02/2023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150220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C49EF9-D897-49D4-9344-84546793B213}" type="datetimeFigureOut">
              <a:rPr lang="en-GB" smtClean="0"/>
              <a:t>24/02/2023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B8508-7090-49DF-A471-8281630725C6}" type="slidenum">
              <a:rPr lang="en-GB" smtClean="0"/>
              <a:t>‹#›</a:t>
            </a:fld>
            <a:endParaRPr lang="en-GB"/>
          </a:p>
        </p:txBody>
      </p:sp>
    </p:spTree>
    <p:extLst>
      <p:ext uri="{BB962C8B-B14F-4D97-AF65-F5344CB8AC3E}">
        <p14:creationId xmlns:p14="http://schemas.microsoft.com/office/powerpoint/2010/main" val="2962321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CC49EF9-D897-49D4-9344-84546793B213}" type="datetimeFigureOut">
              <a:rPr lang="en-GB" smtClean="0"/>
              <a:t>24/02/2023</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DEB8508-7090-49DF-A471-8281630725C6}" type="slidenum">
              <a:rPr lang="en-GB" smtClean="0"/>
              <a:t>‹#›</a:t>
            </a:fld>
            <a:endParaRPr lang="en-GB"/>
          </a:p>
        </p:txBody>
      </p:sp>
    </p:spTree>
    <p:extLst>
      <p:ext uri="{BB962C8B-B14F-4D97-AF65-F5344CB8AC3E}">
        <p14:creationId xmlns:p14="http://schemas.microsoft.com/office/powerpoint/2010/main" val="152989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Foundation Stage – </a:t>
            </a:r>
            <a:r>
              <a:rPr lang="en-GB" smtClean="0"/>
              <a:t>Spring 2</a:t>
            </a:r>
            <a:endParaRPr lang="en-GB" dirty="0"/>
          </a:p>
        </p:txBody>
      </p:sp>
      <p:sp>
        <p:nvSpPr>
          <p:cNvPr id="3" name="Text Placeholder 2"/>
          <p:cNvSpPr>
            <a:spLocks noGrp="1"/>
          </p:cNvSpPr>
          <p:nvPr>
            <p:ph type="body" sz="quarter" idx="11"/>
          </p:nvPr>
        </p:nvSpPr>
        <p:spPr/>
        <p:txBody>
          <a:bodyPr/>
          <a:lstStyle/>
          <a:p>
            <a:r>
              <a:rPr lang="en-GB" dirty="0" smtClean="0"/>
              <a:t>I know number bonds for each number to 6.</a:t>
            </a:r>
            <a:endParaRPr lang="en-GB" dirty="0"/>
          </a:p>
        </p:txBody>
      </p:sp>
      <p:sp>
        <p:nvSpPr>
          <p:cNvPr id="4" name="Text Placeholder 3"/>
          <p:cNvSpPr>
            <a:spLocks noGrp="1"/>
          </p:cNvSpPr>
          <p:nvPr>
            <p:ph type="body" sz="quarter" idx="12"/>
          </p:nvPr>
        </p:nvSpPr>
        <p:spPr/>
        <p:txBody>
          <a:bodyPr>
            <a:normAutofit fontScale="925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can they say how many more they need so they have 4? Give them three more, </a:t>
            </a:r>
            <a:r>
              <a:rPr lang="en-GB" altLang="en-US" dirty="0">
                <a:cs typeface="Times New Roman" pitchFamily="18" charset="0"/>
              </a:rPr>
              <a:t>c</a:t>
            </a:r>
            <a:r>
              <a:rPr lang="en-GB" altLang="en-US" dirty="0" smtClean="0">
                <a:cs typeface="Times New Roman" pitchFamily="18" charset="0"/>
              </a:rPr>
              <a:t>an they say how many they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Numicon</a:t>
            </a:r>
            <a:r>
              <a:rPr lang="en-GB" altLang="en-US" dirty="0">
                <a:cs typeface="Times New Roman" pitchFamily="18" charset="0"/>
              </a:rPr>
              <a:t> shapes </a:t>
            </a:r>
            <a:r>
              <a:rPr lang="en-GB" altLang="en-US" dirty="0" smtClean="0">
                <a:cs typeface="Times New Roman" pitchFamily="18" charset="0"/>
              </a:rPr>
              <a:t>on the web – your child could make a poster showing the different ways of making numbers up to 6.</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matching pairs or snap. You could even place the facts around the house or the garden. When your child can recall these facts well, why not try and see how many questions they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875872025"/>
              </p:ext>
            </p:extLst>
          </p:nvPr>
        </p:nvGraphicFramePr>
        <p:xfrm>
          <a:off x="681729" y="2339752"/>
          <a:ext cx="2781870" cy="2687701"/>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253460">
                <a:tc>
                  <a:txBody>
                    <a:bodyPr/>
                    <a:lstStyle/>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mn-lt"/>
                          <a:ea typeface="Calibri"/>
                          <a:cs typeface="Times New Roman"/>
                        </a:rPr>
                        <a:t>0 + 3 = 3</a:t>
                      </a:r>
                    </a:p>
                    <a:p>
                      <a:pPr algn="ctr">
                        <a:lnSpc>
                          <a:spcPct val="115000"/>
                        </a:lnSpc>
                        <a:spcAft>
                          <a:spcPts val="0"/>
                        </a:spcAft>
                      </a:pPr>
                      <a:r>
                        <a:rPr lang="en-GB" sz="1100" baseline="0" dirty="0" smtClean="0">
                          <a:effectLst/>
                          <a:latin typeface="+mn-lt"/>
                          <a:ea typeface="Calibri"/>
                          <a:cs typeface="Times New Roman"/>
                        </a:rPr>
                        <a:t>1 + 2  = 3</a:t>
                      </a:r>
                    </a:p>
                    <a:p>
                      <a:pPr algn="ctr">
                        <a:lnSpc>
                          <a:spcPct val="115000"/>
                        </a:lnSpc>
                        <a:spcAft>
                          <a:spcPts val="0"/>
                        </a:spcAft>
                      </a:pPr>
                      <a:r>
                        <a:rPr lang="en-GB" sz="1100" baseline="0" dirty="0" smtClean="0">
                          <a:effectLst/>
                          <a:latin typeface="+mn-lt"/>
                          <a:ea typeface="Calibri"/>
                          <a:cs typeface="Times New Roman"/>
                        </a:rPr>
                        <a:t>2 + 1 = 3</a:t>
                      </a:r>
                    </a:p>
                    <a:p>
                      <a:pPr algn="ctr">
                        <a:lnSpc>
                          <a:spcPct val="115000"/>
                        </a:lnSpc>
                        <a:spcAft>
                          <a:spcPts val="0"/>
                        </a:spcAft>
                      </a:pPr>
                      <a:r>
                        <a:rPr lang="en-GB" sz="1100" baseline="0" dirty="0" smtClean="0">
                          <a:effectLst/>
                          <a:latin typeface="+mn-lt"/>
                          <a:ea typeface="Calibri"/>
                          <a:cs typeface="Times New Roman"/>
                        </a:rPr>
                        <a:t>3 + 0 = 3</a:t>
                      </a:r>
                      <a:endParaRPr lang="en-GB" sz="1100" dirty="0" smtClean="0">
                        <a:effectLst/>
                        <a:latin typeface="+mn-lt"/>
                        <a:ea typeface="Calibri"/>
                        <a:cs typeface="Times New Roman"/>
                      </a:endParaRP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dirty="0" smtClean="0">
                          <a:effectLst/>
                          <a:latin typeface="+mn-lt"/>
                          <a:ea typeface="Calibri"/>
                          <a:cs typeface="Times New Roman"/>
                        </a:rPr>
                        <a:t>0 + 4 = 4</a:t>
                      </a:r>
                    </a:p>
                    <a:p>
                      <a:pPr algn="ctr">
                        <a:lnSpc>
                          <a:spcPct val="115000"/>
                        </a:lnSpc>
                        <a:spcAft>
                          <a:spcPts val="0"/>
                        </a:spcAft>
                      </a:pPr>
                      <a:r>
                        <a:rPr lang="en-GB" sz="1100" dirty="0" smtClean="0">
                          <a:effectLst/>
                          <a:latin typeface="+mn-lt"/>
                          <a:ea typeface="Calibri"/>
                          <a:cs typeface="Times New Roman"/>
                        </a:rPr>
                        <a:t>1</a:t>
                      </a:r>
                      <a:r>
                        <a:rPr lang="en-GB" sz="1100" baseline="0" dirty="0" smtClean="0">
                          <a:effectLst/>
                          <a:latin typeface="+mn-lt"/>
                          <a:ea typeface="Calibri"/>
                          <a:cs typeface="Times New Roman"/>
                        </a:rPr>
                        <a:t> + 3 = 4</a:t>
                      </a:r>
                    </a:p>
                    <a:p>
                      <a:pPr algn="ctr">
                        <a:lnSpc>
                          <a:spcPct val="115000"/>
                        </a:lnSpc>
                        <a:spcAft>
                          <a:spcPts val="0"/>
                        </a:spcAft>
                      </a:pPr>
                      <a:r>
                        <a:rPr lang="en-GB" sz="1100" baseline="0" dirty="0" smtClean="0">
                          <a:effectLst/>
                          <a:latin typeface="+mn-lt"/>
                          <a:ea typeface="Calibri"/>
                          <a:cs typeface="Times New Roman"/>
                        </a:rPr>
                        <a:t>2 + 2 = 4</a:t>
                      </a:r>
                    </a:p>
                    <a:p>
                      <a:pPr algn="ctr">
                        <a:lnSpc>
                          <a:spcPct val="115000"/>
                        </a:lnSpc>
                        <a:spcAft>
                          <a:spcPts val="0"/>
                        </a:spcAft>
                      </a:pPr>
                      <a:r>
                        <a:rPr lang="en-GB" sz="1100" baseline="0" dirty="0" smtClean="0">
                          <a:effectLst/>
                          <a:latin typeface="+mn-lt"/>
                          <a:ea typeface="Calibri"/>
                          <a:cs typeface="Times New Roman"/>
                        </a:rPr>
                        <a:t>3 + 1 = 4</a:t>
                      </a:r>
                    </a:p>
                    <a:p>
                      <a:pPr algn="ctr">
                        <a:lnSpc>
                          <a:spcPct val="115000"/>
                        </a:lnSpc>
                        <a:spcAft>
                          <a:spcPts val="0"/>
                        </a:spcAft>
                      </a:pPr>
                      <a:r>
                        <a:rPr lang="en-GB" sz="1100" baseline="0" dirty="0" smtClean="0">
                          <a:effectLst/>
                          <a:latin typeface="+mn-lt"/>
                          <a:ea typeface="Calibri"/>
                          <a:cs typeface="Times New Roman"/>
                        </a:rPr>
                        <a:t>4 + 0 = 4</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endParaRPr lang="en-GB" sz="1100" baseline="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mn-lt"/>
                          <a:ea typeface="Calibri"/>
                          <a:cs typeface="Times New Roman"/>
                        </a:rPr>
                        <a:t>0 + 5 = 5</a:t>
                      </a:r>
                    </a:p>
                    <a:p>
                      <a:pPr algn="ctr">
                        <a:lnSpc>
                          <a:spcPct val="115000"/>
                        </a:lnSpc>
                        <a:spcAft>
                          <a:spcPts val="0"/>
                        </a:spcAft>
                      </a:pPr>
                      <a:r>
                        <a:rPr lang="en-GB" sz="1100" dirty="0" smtClean="0">
                          <a:effectLst/>
                          <a:latin typeface="+mn-lt"/>
                          <a:ea typeface="Calibri"/>
                          <a:cs typeface="Times New Roman"/>
                        </a:rPr>
                        <a:t>1</a:t>
                      </a:r>
                      <a:r>
                        <a:rPr lang="en-GB" sz="1100" baseline="0" dirty="0" smtClean="0">
                          <a:effectLst/>
                          <a:latin typeface="+mn-lt"/>
                          <a:ea typeface="Calibri"/>
                          <a:cs typeface="Times New Roman"/>
                        </a:rPr>
                        <a:t> + 4 = 5</a:t>
                      </a:r>
                    </a:p>
                    <a:p>
                      <a:pPr algn="ctr">
                        <a:lnSpc>
                          <a:spcPct val="115000"/>
                        </a:lnSpc>
                        <a:spcAft>
                          <a:spcPts val="0"/>
                        </a:spcAft>
                      </a:pPr>
                      <a:r>
                        <a:rPr lang="en-GB" sz="1100" baseline="0" dirty="0" smtClean="0">
                          <a:effectLst/>
                          <a:latin typeface="+mn-lt"/>
                          <a:ea typeface="Calibri"/>
                          <a:cs typeface="Times New Roman"/>
                        </a:rPr>
                        <a:t>2 + 3 = 5</a:t>
                      </a:r>
                    </a:p>
                    <a:p>
                      <a:pPr algn="ctr">
                        <a:lnSpc>
                          <a:spcPct val="115000"/>
                        </a:lnSpc>
                        <a:spcAft>
                          <a:spcPts val="0"/>
                        </a:spcAft>
                      </a:pPr>
                      <a:r>
                        <a:rPr lang="en-GB" sz="1100" baseline="0" dirty="0" smtClean="0">
                          <a:effectLst/>
                          <a:latin typeface="+mn-lt"/>
                          <a:ea typeface="Calibri"/>
                          <a:cs typeface="Times New Roman"/>
                        </a:rPr>
                        <a:t>3 + 2 = 5</a:t>
                      </a:r>
                    </a:p>
                    <a:p>
                      <a:pPr algn="ctr">
                        <a:lnSpc>
                          <a:spcPct val="115000"/>
                        </a:lnSpc>
                        <a:spcAft>
                          <a:spcPts val="0"/>
                        </a:spcAft>
                      </a:pPr>
                      <a:r>
                        <a:rPr lang="en-GB" sz="1100" baseline="0" dirty="0" smtClean="0">
                          <a:effectLst/>
                          <a:latin typeface="+mn-lt"/>
                          <a:ea typeface="Calibri"/>
                          <a:cs typeface="Times New Roman"/>
                        </a:rPr>
                        <a:t>4 + 1 = 5</a:t>
                      </a:r>
                    </a:p>
                    <a:p>
                      <a:pPr algn="ctr">
                        <a:lnSpc>
                          <a:spcPct val="115000"/>
                        </a:lnSpc>
                        <a:spcAft>
                          <a:spcPts val="0"/>
                        </a:spcAft>
                      </a:pPr>
                      <a:r>
                        <a:rPr lang="en-GB" sz="1100" dirty="0" smtClean="0">
                          <a:effectLst/>
                          <a:latin typeface="+mn-lt"/>
                          <a:ea typeface="Calibri"/>
                          <a:cs typeface="Times New Roman"/>
                        </a:rPr>
                        <a:t>5+ 0 = 5</a:t>
                      </a:r>
                      <a:endParaRPr lang="en-GB" sz="1100" baseline="0" dirty="0" smtClean="0">
                        <a:effectLst/>
                        <a:latin typeface="+mn-lt"/>
                        <a:ea typeface="Calibri"/>
                        <a:cs typeface="Times New Roman"/>
                      </a:endParaRPr>
                    </a:p>
                    <a:p>
                      <a:pPr algn="ctr">
                        <a:lnSpc>
                          <a:spcPct val="115000"/>
                        </a:lnSpc>
                        <a:spcAft>
                          <a:spcPts val="0"/>
                        </a:spcAft>
                      </a:pPr>
                      <a:endParaRPr lang="en-GB" sz="1100" baseline="0" dirty="0" smtClean="0">
                        <a:effectLst/>
                        <a:latin typeface="+mn-lt"/>
                        <a:ea typeface="Calibri"/>
                        <a:cs typeface="Times New Roman"/>
                      </a:endParaRPr>
                    </a:p>
                    <a:p>
                      <a:pPr algn="ctr">
                        <a:lnSpc>
                          <a:spcPct val="115000"/>
                        </a:lnSpc>
                        <a:spcAft>
                          <a:spcPts val="0"/>
                        </a:spcAft>
                      </a:pPr>
                      <a:endParaRPr lang="en-GB" sz="1100" baseline="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mn-lt"/>
                          <a:ea typeface="Calibri"/>
                          <a:cs typeface="Times New Roman"/>
                        </a:rPr>
                        <a:t>0 + 6  = 6</a:t>
                      </a:r>
                    </a:p>
                    <a:p>
                      <a:pPr algn="ctr">
                        <a:lnSpc>
                          <a:spcPct val="115000"/>
                        </a:lnSpc>
                        <a:spcAft>
                          <a:spcPts val="0"/>
                        </a:spcAft>
                      </a:pPr>
                      <a:r>
                        <a:rPr lang="en-GB" sz="1100" baseline="0" dirty="0" smtClean="0">
                          <a:effectLst/>
                          <a:latin typeface="+mn-lt"/>
                          <a:ea typeface="Calibri"/>
                          <a:cs typeface="Times New Roman"/>
                        </a:rPr>
                        <a:t>1 + 5 = 6</a:t>
                      </a:r>
                    </a:p>
                    <a:p>
                      <a:pPr algn="ctr">
                        <a:lnSpc>
                          <a:spcPct val="115000"/>
                        </a:lnSpc>
                        <a:spcAft>
                          <a:spcPts val="0"/>
                        </a:spcAft>
                      </a:pPr>
                      <a:r>
                        <a:rPr lang="en-GB" sz="1100" baseline="0" dirty="0" smtClean="0">
                          <a:effectLst/>
                          <a:latin typeface="+mn-lt"/>
                          <a:ea typeface="Calibri"/>
                          <a:cs typeface="Times New Roman"/>
                        </a:rPr>
                        <a:t>2 + 4 = 6</a:t>
                      </a:r>
                      <a:endParaRPr lang="en-GB" sz="1100" dirty="0" smtClean="0">
                        <a:effectLst/>
                        <a:latin typeface="+mn-lt"/>
                        <a:ea typeface="Calibri"/>
                        <a:cs typeface="Times New Roman"/>
                      </a:endParaRPr>
                    </a:p>
                    <a:p>
                      <a:pPr algn="ctr">
                        <a:lnSpc>
                          <a:spcPct val="115000"/>
                        </a:lnSpc>
                        <a:spcAft>
                          <a:spcPts val="0"/>
                        </a:spcAft>
                      </a:pPr>
                      <a:r>
                        <a:rPr lang="en-GB" sz="1100" dirty="0" smtClean="0">
                          <a:effectLst/>
                          <a:latin typeface="+mn-lt"/>
                          <a:ea typeface="Calibri"/>
                          <a:cs typeface="Times New Roman"/>
                        </a:rPr>
                        <a:t>3 + 3 = 6</a:t>
                      </a:r>
                    </a:p>
                    <a:p>
                      <a:pPr algn="ctr">
                        <a:lnSpc>
                          <a:spcPct val="115000"/>
                        </a:lnSpc>
                        <a:spcAft>
                          <a:spcPts val="0"/>
                        </a:spcAft>
                      </a:pPr>
                      <a:r>
                        <a:rPr lang="en-GB" sz="1100" baseline="0" dirty="0" smtClean="0">
                          <a:effectLst/>
                          <a:latin typeface="+mn-lt"/>
                          <a:ea typeface="Calibri"/>
                          <a:cs typeface="Times New Roman"/>
                        </a:rPr>
                        <a:t>4 + 2 = 6</a:t>
                      </a:r>
                    </a:p>
                    <a:p>
                      <a:pPr algn="ctr">
                        <a:lnSpc>
                          <a:spcPct val="115000"/>
                        </a:lnSpc>
                        <a:spcAft>
                          <a:spcPts val="0"/>
                        </a:spcAft>
                      </a:pPr>
                      <a:r>
                        <a:rPr lang="en-GB" sz="1100" baseline="0" dirty="0" smtClean="0">
                          <a:effectLst/>
                          <a:latin typeface="+mn-lt"/>
                          <a:ea typeface="Calibri"/>
                          <a:cs typeface="Times New Roman"/>
                        </a:rPr>
                        <a:t>5 + 1 = 6</a:t>
                      </a:r>
                    </a:p>
                    <a:p>
                      <a:pPr algn="ctr">
                        <a:lnSpc>
                          <a:spcPct val="115000"/>
                        </a:lnSpc>
                        <a:spcAft>
                          <a:spcPts val="0"/>
                        </a:spcAft>
                      </a:pPr>
                      <a:r>
                        <a:rPr lang="en-GB" sz="1100" baseline="0" dirty="0" smtClean="0">
                          <a:effectLst/>
                          <a:latin typeface="+mn-lt"/>
                          <a:ea typeface="Calibri"/>
                          <a:cs typeface="Times New Roman"/>
                        </a:rPr>
                        <a:t>6 + 0 = 6</a:t>
                      </a:r>
                    </a:p>
                    <a:p>
                      <a:pPr algn="ctr">
                        <a:lnSpc>
                          <a:spcPct val="115000"/>
                        </a:lnSpc>
                        <a:spcAft>
                          <a:spcPts val="0"/>
                        </a:spcAft>
                      </a:pPr>
                      <a:endParaRPr lang="en-GB" sz="1100" baseline="0" dirty="0" smtClean="0">
                        <a:effectLst/>
                        <a:latin typeface="+mn-lt"/>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3645024" y="2771800"/>
            <a:ext cx="2664297" cy="1688699"/>
          </a:xfrm>
        </p:spPr>
        <p:txBody>
          <a:bodyPr>
            <a:normAutofit/>
          </a:bodyPr>
          <a:lstStyle/>
          <a:p>
            <a:r>
              <a:rPr lang="en-GB" dirty="0" smtClean="0"/>
              <a:t>Key Vocabulary</a:t>
            </a:r>
          </a:p>
          <a:p>
            <a:pPr algn="l"/>
            <a:r>
              <a:rPr lang="en-GB" b="0" u="none" dirty="0" smtClean="0"/>
              <a:t>What is </a:t>
            </a:r>
            <a:r>
              <a:rPr lang="en-GB" b="0" u="none" dirty="0"/>
              <a:t>3</a:t>
            </a:r>
            <a:r>
              <a:rPr lang="en-GB" b="0" u="none" dirty="0" smtClean="0"/>
              <a:t> </a:t>
            </a:r>
            <a:r>
              <a:rPr lang="en-GB" u="none" dirty="0" smtClean="0"/>
              <a:t>add</a:t>
            </a:r>
            <a:r>
              <a:rPr lang="en-GB" b="0" u="none" dirty="0" smtClean="0"/>
              <a:t> 2?</a:t>
            </a:r>
          </a:p>
          <a:p>
            <a:pPr algn="l"/>
            <a:r>
              <a:rPr lang="en-GB" b="0" u="none" dirty="0" smtClean="0"/>
              <a:t>What is double 3?</a:t>
            </a:r>
          </a:p>
          <a:p>
            <a:pPr algn="l"/>
            <a:r>
              <a:rPr lang="en-GB" b="0" u="none" dirty="0" smtClean="0"/>
              <a:t>What is 2 plus 4?</a:t>
            </a:r>
          </a:p>
          <a:p>
            <a:pPr algn="l"/>
            <a:r>
              <a:rPr lang="en-GB" b="0" u="none" dirty="0" smtClean="0"/>
              <a:t>What is 1 </a:t>
            </a:r>
            <a:r>
              <a:rPr lang="en-GB" u="none" dirty="0" smtClean="0"/>
              <a:t>less than </a:t>
            </a:r>
            <a:r>
              <a:rPr lang="en-GB" b="0" u="none" dirty="0"/>
              <a:t>6</a:t>
            </a:r>
            <a:r>
              <a:rPr lang="en-GB" b="0" u="none" dirty="0" smtClean="0"/>
              <a:t>?</a:t>
            </a:r>
          </a:p>
          <a:p>
            <a:pPr algn="l"/>
            <a:r>
              <a:rPr lang="en-GB" b="0" u="none" dirty="0" smtClean="0"/>
              <a:t>What is 1 more than 4?</a:t>
            </a:r>
          </a:p>
          <a:p>
            <a:pPr algn="l"/>
            <a:endParaRPr lang="en-GB" b="0" u="none" dirty="0" smtClean="0"/>
          </a:p>
        </p:txBody>
      </p:sp>
      <p:sp>
        <p:nvSpPr>
          <p:cNvPr id="13" name="Text Placeholder 12"/>
          <p:cNvSpPr>
            <a:spLocks noGrp="1"/>
          </p:cNvSpPr>
          <p:nvPr>
            <p:ph type="body" sz="quarter" idx="15"/>
          </p:nvPr>
        </p:nvSpPr>
        <p:spPr/>
        <p:txBody>
          <a:bodyPr/>
          <a:lstStyle/>
          <a:p>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6, ⃝ + 1 </a:t>
            </a:r>
            <a:r>
              <a:rPr lang="en-GB" altLang="en-US" dirty="0">
                <a:ea typeface="Calibri" pitchFamily="34" charset="0"/>
                <a:cs typeface="Times New Roman" pitchFamily="18" charset="0"/>
              </a:rPr>
              <a:t>= 5</a:t>
            </a:r>
            <a:endParaRPr lang="en-GB" dirty="0"/>
          </a:p>
          <a:p>
            <a:pPr lvl="0"/>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090122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382</Words>
  <Application>Microsoft Office PowerPoint</Application>
  <PresentationFormat>On-screen Show (4:3)</PresentationFormat>
  <Paragraphs>48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willmore</dc:creator>
  <cp:lastModifiedBy>Natalie Willmore</cp:lastModifiedBy>
  <cp:revision>3</cp:revision>
  <dcterms:created xsi:type="dcterms:W3CDTF">2019-01-22T19:15:48Z</dcterms:created>
  <dcterms:modified xsi:type="dcterms:W3CDTF">2023-02-24T12:37:12Z</dcterms:modified>
</cp:coreProperties>
</file>